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2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50B5C1-B8F2-4ED0-B48C-0F8CE47708BF}" v="8" dt="2023-04-07T07:20:45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A850B5C1-B8F2-4ED0-B48C-0F8CE47708BF}"/>
    <pc:docChg chg="custSel addSld modSld sldOrd">
      <pc:chgData name="Fluitsma, D.W.P.M. (Daniel)" userId="aab17d33-b89b-4526-b7c1-165dab8f619f" providerId="ADAL" clId="{A850B5C1-B8F2-4ED0-B48C-0F8CE47708BF}" dt="2023-04-07T07:21:13.623" v="3845" actId="20577"/>
      <pc:docMkLst>
        <pc:docMk/>
      </pc:docMkLst>
      <pc:sldChg chg="modSp mod">
        <pc:chgData name="Fluitsma, D.W.P.M. (Daniel)" userId="aab17d33-b89b-4526-b7c1-165dab8f619f" providerId="ADAL" clId="{A850B5C1-B8F2-4ED0-B48C-0F8CE47708BF}" dt="2023-04-07T07:02:45.872" v="531" actId="20577"/>
        <pc:sldMkLst>
          <pc:docMk/>
          <pc:sldMk cId="3272502000" sldId="259"/>
        </pc:sldMkLst>
        <pc:spChg chg="mod">
          <ac:chgData name="Fluitsma, D.W.P.M. (Daniel)" userId="aab17d33-b89b-4526-b7c1-165dab8f619f" providerId="ADAL" clId="{A850B5C1-B8F2-4ED0-B48C-0F8CE47708BF}" dt="2023-04-07T07:02:45.872" v="531" actId="20577"/>
          <ac:spMkLst>
            <pc:docMk/>
            <pc:sldMk cId="3272502000" sldId="259"/>
            <ac:spMk id="3" creationId="{1D413506-8F92-2BEF-AEAC-184832A6E432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06:37.051" v="1121" actId="20577"/>
        <pc:sldMkLst>
          <pc:docMk/>
          <pc:sldMk cId="1579518177" sldId="260"/>
        </pc:sldMkLst>
        <pc:spChg chg="mod">
          <ac:chgData name="Fluitsma, D.W.P.M. (Daniel)" userId="aab17d33-b89b-4526-b7c1-165dab8f619f" providerId="ADAL" clId="{A850B5C1-B8F2-4ED0-B48C-0F8CE47708BF}" dt="2023-04-07T07:06:37.051" v="1121" actId="20577"/>
          <ac:spMkLst>
            <pc:docMk/>
            <pc:sldMk cId="1579518177" sldId="260"/>
            <ac:spMk id="3" creationId="{F299A6E7-6DCF-C363-B2B4-A12C1ED2F79F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08:19.304" v="1450" actId="20577"/>
        <pc:sldMkLst>
          <pc:docMk/>
          <pc:sldMk cId="91928393" sldId="261"/>
        </pc:sldMkLst>
        <pc:spChg chg="mod">
          <ac:chgData name="Fluitsma, D.W.P.M. (Daniel)" userId="aab17d33-b89b-4526-b7c1-165dab8f619f" providerId="ADAL" clId="{A850B5C1-B8F2-4ED0-B48C-0F8CE47708BF}" dt="2023-04-07T07:08:19.304" v="1450" actId="20577"/>
          <ac:spMkLst>
            <pc:docMk/>
            <pc:sldMk cId="91928393" sldId="261"/>
            <ac:spMk id="3" creationId="{3B33E728-0630-B124-FF14-9FE2D4B6C363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21:13.623" v="3845" actId="20577"/>
        <pc:sldMkLst>
          <pc:docMk/>
          <pc:sldMk cId="2503492898" sldId="262"/>
        </pc:sldMkLst>
        <pc:spChg chg="mod">
          <ac:chgData name="Fluitsma, D.W.P.M. (Daniel)" userId="aab17d33-b89b-4526-b7c1-165dab8f619f" providerId="ADAL" clId="{A850B5C1-B8F2-4ED0-B48C-0F8CE47708BF}" dt="2023-04-07T07:21:13.623" v="3845" actId="20577"/>
          <ac:spMkLst>
            <pc:docMk/>
            <pc:sldMk cId="2503492898" sldId="262"/>
            <ac:spMk id="3" creationId="{534BD0A1-E3AC-1C2D-26FC-A15E5F5F4A5E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10:29.542" v="1972" actId="5793"/>
        <pc:sldMkLst>
          <pc:docMk/>
          <pc:sldMk cId="3387132168" sldId="263"/>
        </pc:sldMkLst>
        <pc:spChg chg="mod">
          <ac:chgData name="Fluitsma, D.W.P.M. (Daniel)" userId="aab17d33-b89b-4526-b7c1-165dab8f619f" providerId="ADAL" clId="{A850B5C1-B8F2-4ED0-B48C-0F8CE47708BF}" dt="2023-04-07T07:10:29.542" v="1972" actId="5793"/>
          <ac:spMkLst>
            <pc:docMk/>
            <pc:sldMk cId="3387132168" sldId="263"/>
            <ac:spMk id="3" creationId="{EFA98ADE-438F-3D89-4009-7FB59909BE29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12:26.320" v="2279" actId="20577"/>
        <pc:sldMkLst>
          <pc:docMk/>
          <pc:sldMk cId="268427949" sldId="264"/>
        </pc:sldMkLst>
        <pc:spChg chg="mod">
          <ac:chgData name="Fluitsma, D.W.P.M. (Daniel)" userId="aab17d33-b89b-4526-b7c1-165dab8f619f" providerId="ADAL" clId="{A850B5C1-B8F2-4ED0-B48C-0F8CE47708BF}" dt="2023-04-07T07:12:26.320" v="2279" actId="20577"/>
          <ac:spMkLst>
            <pc:docMk/>
            <pc:sldMk cId="268427949" sldId="264"/>
            <ac:spMk id="3" creationId="{89A79F3A-0FBF-7DA9-6834-0912BA6B9600}"/>
          </ac:spMkLst>
        </pc:spChg>
      </pc:sldChg>
      <pc:sldChg chg="modSp mod">
        <pc:chgData name="Fluitsma, D.W.P.M. (Daniel)" userId="aab17d33-b89b-4526-b7c1-165dab8f619f" providerId="ADAL" clId="{A850B5C1-B8F2-4ED0-B48C-0F8CE47708BF}" dt="2023-04-07T07:17:41.438" v="3143" actId="113"/>
        <pc:sldMkLst>
          <pc:docMk/>
          <pc:sldMk cId="3212613044" sldId="265"/>
        </pc:sldMkLst>
        <pc:spChg chg="mod">
          <ac:chgData name="Fluitsma, D.W.P.M. (Daniel)" userId="aab17d33-b89b-4526-b7c1-165dab8f619f" providerId="ADAL" clId="{A850B5C1-B8F2-4ED0-B48C-0F8CE47708BF}" dt="2023-04-07T07:17:41.438" v="3143" actId="113"/>
          <ac:spMkLst>
            <pc:docMk/>
            <pc:sldMk cId="3212613044" sldId="265"/>
            <ac:spMk id="3" creationId="{A7DF0349-E030-88E7-D5C8-DCD30F6C0A21}"/>
          </ac:spMkLst>
        </pc:spChg>
      </pc:sldChg>
      <pc:sldChg chg="modSp new mod ord">
        <pc:chgData name="Fluitsma, D.W.P.M. (Daniel)" userId="aab17d33-b89b-4526-b7c1-165dab8f619f" providerId="ADAL" clId="{A850B5C1-B8F2-4ED0-B48C-0F8CE47708BF}" dt="2023-04-07T07:14:20.694" v="2587"/>
        <pc:sldMkLst>
          <pc:docMk/>
          <pc:sldMk cId="4282559347" sldId="266"/>
        </pc:sldMkLst>
        <pc:spChg chg="mod">
          <ac:chgData name="Fluitsma, D.W.P.M. (Daniel)" userId="aab17d33-b89b-4526-b7c1-165dab8f619f" providerId="ADAL" clId="{A850B5C1-B8F2-4ED0-B48C-0F8CE47708BF}" dt="2023-04-07T07:12:56.221" v="2314" actId="20577"/>
          <ac:spMkLst>
            <pc:docMk/>
            <pc:sldMk cId="4282559347" sldId="266"/>
            <ac:spMk id="2" creationId="{FFC8E051-B8C3-6125-C0B0-8A19DA2C0D70}"/>
          </ac:spMkLst>
        </pc:spChg>
        <pc:spChg chg="mod">
          <ac:chgData name="Fluitsma, D.W.P.M. (Daniel)" userId="aab17d33-b89b-4526-b7c1-165dab8f619f" providerId="ADAL" clId="{A850B5C1-B8F2-4ED0-B48C-0F8CE47708BF}" dt="2023-04-07T07:14:10.925" v="2585" actId="20577"/>
          <ac:spMkLst>
            <pc:docMk/>
            <pc:sldMk cId="4282559347" sldId="266"/>
            <ac:spMk id="3" creationId="{D18B5F70-C858-F60B-5DF7-2BF079CE9557}"/>
          </ac:spMkLst>
        </pc:spChg>
      </pc:sldChg>
      <pc:sldChg chg="modSp new mod">
        <pc:chgData name="Fluitsma, D.W.P.M. (Daniel)" userId="aab17d33-b89b-4526-b7c1-165dab8f619f" providerId="ADAL" clId="{A850B5C1-B8F2-4ED0-B48C-0F8CE47708BF}" dt="2023-04-07T07:19:05.586" v="3428" actId="20577"/>
        <pc:sldMkLst>
          <pc:docMk/>
          <pc:sldMk cId="3327051440" sldId="267"/>
        </pc:sldMkLst>
        <pc:spChg chg="mod">
          <ac:chgData name="Fluitsma, D.W.P.M. (Daniel)" userId="aab17d33-b89b-4526-b7c1-165dab8f619f" providerId="ADAL" clId="{A850B5C1-B8F2-4ED0-B48C-0F8CE47708BF}" dt="2023-04-07T07:18:16.282" v="3227" actId="20577"/>
          <ac:spMkLst>
            <pc:docMk/>
            <pc:sldMk cId="3327051440" sldId="267"/>
            <ac:spMk id="2" creationId="{C4568D97-DAA5-2733-6313-65A4713643CF}"/>
          </ac:spMkLst>
        </pc:spChg>
        <pc:spChg chg="mod">
          <ac:chgData name="Fluitsma, D.W.P.M. (Daniel)" userId="aab17d33-b89b-4526-b7c1-165dab8f619f" providerId="ADAL" clId="{A850B5C1-B8F2-4ED0-B48C-0F8CE47708BF}" dt="2023-04-07T07:19:05.586" v="3428" actId="20577"/>
          <ac:spMkLst>
            <pc:docMk/>
            <pc:sldMk cId="3327051440" sldId="267"/>
            <ac:spMk id="3" creationId="{2C5F1E02-C57A-3104-CDDD-9500E76727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73C18-10F4-EBE4-B841-05D885A6C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D9D12E-937A-B837-475E-482CEFC1F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C9A738-24CA-4984-D528-DFDFF391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A4958E-F8DC-4602-69F0-D5C10FB58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C16886-0A7D-92A4-4F2D-8ADD8125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591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DAADA-287B-0419-9992-31158794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051FCC-DD52-6EBC-E26F-4B93B2C3F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46CB07-BEB2-8B41-5A2E-F04ADB4F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C4AD48-9B9B-2D7D-9987-16FC2124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0221FD-3D2B-3832-B819-8DD92EAA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18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B44B1EE-188D-2007-4BB3-E09EAD364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CB4108-9090-3533-D8BD-8B60403AE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6E704E-9F32-E6B5-8C5B-112315A58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610A55-FF79-463D-CB1F-2D86D8DFB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8700BD-A849-05CF-B8A8-79DCA71A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77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E9E31-CD89-5344-32B1-F8342232A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CD6ACA-F7E6-6841-3B21-96CB78EF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011AE3-E3C6-BAD4-C205-E795C569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81CD4F-CB33-865E-F954-415D8C76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3A3223-16DD-572D-BFDA-A46473EC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26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E9493-A17A-788E-538A-DB4347534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69EDB3-45B3-4234-C860-C651C34DE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8E5ADA-A697-0918-2F43-5C31E9CD8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FC2DB5-19AB-C5FB-0E50-197B2993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4B76A3-BE2C-7594-6D38-350E8DC2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39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83925-374D-5D17-B750-C7663FD77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E9812-546A-8F4C-635B-CE7F7FAEC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025B6F-E693-354E-0359-1BC1EB986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7CCDDF-AA1F-6550-4AB2-3EB610680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50C953-E634-CE24-1A0C-B9A02361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92EFE5-C773-58FB-78FA-9DE74627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18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7D0C5-49ED-A280-BAA1-4FA3F1F0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F76468-5533-E923-C010-E998B391F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D13BE2-3BBB-324A-86C5-AAAFA44CF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679980-53FF-5478-6A55-3AE8612E7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78EC7B-CC41-E5C9-E349-93FE91B4B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EC3123-1D2A-2276-5113-3084910E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1AF659B-CC69-A6BA-3FD1-27B33C5F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705FDC0-A5A0-2EFB-7BF4-C49B804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82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4702D-C8C1-3901-BF96-AB36DDCA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78A74B-CA7F-6B60-01C4-203D5374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56DFE46-5D83-BF8B-AFA0-E43EEA9A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9F5C6FC-BCB9-985B-8C22-AA6D6FA0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67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35AFEC2-BED9-305F-56BF-E7920ACE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8C243C-EB34-6266-CCF6-437934B1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DEDC1D-22B9-3DC6-B39A-ED205CDA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98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A7EB1-953D-9105-4046-26A74F5D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2BA6AD-EC0A-17E3-D8E5-69B87905E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EEB9A4B-6905-D7F8-C1EB-A3266DC5C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A9783BF-7EAA-F2EF-F8BA-A149F2F8C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E644A4-8795-FB9E-DE7F-AC2051150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A5CD13-53DE-FC2F-8F23-95DBF1BF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53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F0233-1C95-BF62-00AD-6F34EEFFB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457E90-E308-3BC8-DD58-3331263F2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6EF9239-C80E-7FF0-1134-D5D17A8DF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724E9F-EDF4-2544-BC1F-59952BA7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9D40E4-25EA-1292-4409-FF37FEF7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B09FA8-55FD-E3D7-2AE9-1C293B17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47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3D486BF-BB34-EC02-6370-7DC52B87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EA8E4B-52B1-B520-A99F-AF7EA2A2B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06C340-27ED-9380-E2A5-D3A3AAD59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F68F3-8D66-4C73-B6E0-D9D31120FC61}" type="datetimeFigureOut">
              <a:rPr lang="nl-NL" smtClean="0"/>
              <a:t>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CD0977-E848-5F7F-35CD-318AA90E5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5E42F8-4D90-0C59-F7B8-CB2E320A1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B871-6CAF-48DE-819F-8E2EE09AFA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43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35A1E1C-36A1-E8FC-F263-7738FDA98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H5: </a:t>
            </a:r>
            <a:r>
              <a:rPr lang="en-US" dirty="0" err="1"/>
              <a:t>Kabinet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regering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3FCE597-E132-DC2D-2E80-5C3B6C53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twee </a:t>
            </a: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5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kabinet</a:t>
            </a:r>
            <a:r>
              <a:rPr lang="en-US" dirty="0"/>
              <a:t> </a:t>
            </a:r>
            <a:r>
              <a:rPr lang="en-US" dirty="0" err="1"/>
              <a:t>gevormd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nl-NL" dirty="0"/>
              <a:t>Welke taken heeft de regering en welke rol speelt de koning daarbij?</a:t>
            </a:r>
          </a:p>
        </p:txBody>
      </p:sp>
    </p:spTree>
    <p:extLst>
      <p:ext uri="{BB962C8B-B14F-4D97-AF65-F5344CB8AC3E}">
        <p14:creationId xmlns:p14="http://schemas.microsoft.com/office/powerpoint/2010/main" val="260483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28B647-8AF9-CF2F-0CE4-42CE1B13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Taken van de </a:t>
            </a:r>
            <a:r>
              <a:rPr lang="en-US" dirty="0" err="1"/>
              <a:t>Nederlandse</a:t>
            </a:r>
            <a:r>
              <a:rPr lang="en-US" dirty="0"/>
              <a:t> Koning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DF0349-E030-88E7-D5C8-DCD30F6C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Koning heft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staatshoofd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taken: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De ministers, </a:t>
            </a:r>
            <a:r>
              <a:rPr lang="en-US" dirty="0" err="1"/>
              <a:t>staatssecretarissen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functionarissen</a:t>
            </a:r>
            <a:r>
              <a:rPr lang="en-US" dirty="0"/>
              <a:t> </a:t>
            </a:r>
            <a:r>
              <a:rPr lang="en-US" dirty="0" err="1"/>
              <a:t>beëdigen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handtekening</a:t>
            </a:r>
            <a:r>
              <a:rPr lang="en-US" dirty="0"/>
              <a:t> </a:t>
            </a:r>
            <a:r>
              <a:rPr lang="en-US" dirty="0" err="1"/>
              <a:t>plaatsen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alle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benoemingen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overleg</a:t>
            </a:r>
            <a:r>
              <a:rPr lang="en-US" dirty="0"/>
              <a:t> met de minister- president over het </a:t>
            </a:r>
            <a:r>
              <a:rPr lang="en-US" dirty="0" err="1"/>
              <a:t>kabinetsbeleid</a:t>
            </a:r>
            <a:r>
              <a:rPr lang="en-US" dirty="0"/>
              <a:t>. </a:t>
            </a:r>
            <a:r>
              <a:rPr lang="en-US" dirty="0" err="1"/>
              <a:t>Symbolisch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de Koning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uitoefenen</a:t>
            </a:r>
            <a:r>
              <a:rPr lang="en-US" dirty="0"/>
              <a:t> op het </a:t>
            </a:r>
            <a:r>
              <a:rPr lang="en-US" dirty="0" err="1"/>
              <a:t>beleid</a:t>
            </a:r>
            <a:r>
              <a:rPr lang="en-US" dirty="0"/>
              <a:t> van het </a:t>
            </a:r>
            <a:r>
              <a:rPr lang="en-US" dirty="0" err="1"/>
              <a:t>kabimnet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Troonrede voorlezen op Prinsjesdag, is vooral een ‘ </a:t>
            </a:r>
            <a:r>
              <a:rPr lang="nl-NL" b="1" dirty="0"/>
              <a:t>ceremoniële</a:t>
            </a:r>
            <a:r>
              <a:rPr lang="nl-NL" dirty="0"/>
              <a:t>’ functie;</a:t>
            </a:r>
          </a:p>
          <a:p>
            <a:pPr>
              <a:buFontTx/>
              <a:buChar char="-"/>
            </a:pPr>
            <a:r>
              <a:rPr lang="nl-NL" dirty="0"/>
              <a:t>Nederland vertegenwoordigen in het buitenland, is de </a:t>
            </a:r>
            <a:r>
              <a:rPr lang="nl-NL" b="1" dirty="0"/>
              <a:t>representatieve</a:t>
            </a:r>
            <a:r>
              <a:rPr lang="nl-NL" dirty="0"/>
              <a:t> functie. 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2613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68D97-DAA5-2733-6313-65A47136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Betekenis</a:t>
            </a:r>
            <a:r>
              <a:rPr lang="en-US" dirty="0"/>
              <a:t> van de </a:t>
            </a:r>
            <a:r>
              <a:rPr lang="en-US" dirty="0" err="1"/>
              <a:t>Koming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5F1E02-C57A-3104-CDDD-9500E767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Koning heft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bindende</a:t>
            </a:r>
            <a:r>
              <a:rPr lang="en-US" dirty="0"/>
              <a:t> </a:t>
            </a:r>
            <a:r>
              <a:rPr lang="en-US" dirty="0" err="1"/>
              <a:t>functie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/>
              <a:t>Door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feestelijke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dramatische</a:t>
            </a:r>
            <a:r>
              <a:rPr lang="en-US" dirty="0"/>
              <a:t> </a:t>
            </a:r>
            <a:r>
              <a:rPr lang="en-US" dirty="0" err="1"/>
              <a:t>gebeurtenissen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spreken</a:t>
            </a:r>
            <a:r>
              <a:rPr lang="en-US" dirty="0"/>
              <a:t> </a:t>
            </a:r>
            <a:r>
              <a:rPr lang="en-US" dirty="0" err="1"/>
              <a:t>namens</a:t>
            </a:r>
            <a:r>
              <a:rPr lang="en-US" dirty="0"/>
              <a:t> het </a:t>
            </a:r>
            <a:r>
              <a:rPr lang="en-US" dirty="0" err="1"/>
              <a:t>Nederlandse</a:t>
            </a:r>
            <a:r>
              <a:rPr lang="en-US" dirty="0"/>
              <a:t> volk.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051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4606F-F9A3-2012-9D05-815997B7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Monarchie</a:t>
            </a:r>
            <a:r>
              <a:rPr lang="en-US" dirty="0"/>
              <a:t> of </a:t>
            </a:r>
            <a:r>
              <a:rPr lang="en-US" dirty="0" err="1"/>
              <a:t>republiek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4BD0A1-E3AC-1C2D-26FC-A15E5F5F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minderheid</a:t>
            </a:r>
            <a:r>
              <a:rPr lang="en-US" dirty="0"/>
              <a:t> van de </a:t>
            </a:r>
            <a:r>
              <a:rPr lang="en-US" dirty="0" err="1"/>
              <a:t>mensen</a:t>
            </a:r>
            <a:r>
              <a:rPr lang="en-US" dirty="0"/>
              <a:t> in Nederland </a:t>
            </a:r>
            <a:r>
              <a:rPr lang="en-US" dirty="0" err="1"/>
              <a:t>wil</a:t>
            </a:r>
            <a:r>
              <a:rPr lang="en-US" dirty="0"/>
              <a:t> de </a:t>
            </a:r>
            <a:r>
              <a:rPr lang="en-US" dirty="0" err="1"/>
              <a:t>constitutionele</a:t>
            </a:r>
            <a:r>
              <a:rPr lang="en-US" dirty="0"/>
              <a:t> </a:t>
            </a:r>
            <a:r>
              <a:rPr lang="en-US" dirty="0" err="1"/>
              <a:t>monarchie</a:t>
            </a:r>
            <a:r>
              <a:rPr lang="en-US" dirty="0"/>
              <a:t> </a:t>
            </a:r>
            <a:r>
              <a:rPr lang="en-US" dirty="0" err="1"/>
              <a:t>afschaffen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republiek</a:t>
            </a:r>
            <a:r>
              <a:rPr lang="en-US" dirty="0"/>
              <a:t> </a:t>
            </a:r>
            <a:r>
              <a:rPr lang="en-US" dirty="0" err="1"/>
              <a:t>invoeren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republiek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president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hoofd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Zo </a:t>
            </a:r>
            <a:r>
              <a:rPr lang="en-US" dirty="0" err="1"/>
              <a:t>een</a:t>
            </a:r>
            <a:r>
              <a:rPr lang="en-US" dirty="0"/>
              <a:t> president is dan </a:t>
            </a:r>
            <a:r>
              <a:rPr lang="en-US" dirty="0" err="1"/>
              <a:t>gekozen</a:t>
            </a:r>
            <a:r>
              <a:rPr lang="en-US" dirty="0"/>
              <a:t> door het volk.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Voorstanders</a:t>
            </a:r>
            <a:r>
              <a:rPr lang="en-US" dirty="0"/>
              <a:t> van de </a:t>
            </a:r>
            <a:r>
              <a:rPr lang="en-US" dirty="0" err="1"/>
              <a:t>monarchie</a:t>
            </a:r>
            <a:r>
              <a:rPr lang="en-US" dirty="0"/>
              <a:t> </a:t>
            </a:r>
            <a:r>
              <a:rPr lang="en-US" dirty="0" err="1"/>
              <a:t>wijzen</a:t>
            </a:r>
            <a:r>
              <a:rPr lang="en-US" dirty="0"/>
              <a:t> op de </a:t>
            </a:r>
            <a:r>
              <a:rPr lang="en-US" dirty="0" err="1"/>
              <a:t>symbolische</a:t>
            </a:r>
            <a:r>
              <a:rPr lang="en-US" dirty="0"/>
              <a:t>, </a:t>
            </a:r>
            <a:r>
              <a:rPr lang="en-US" dirty="0" err="1"/>
              <a:t>ceremoniële</a:t>
            </a:r>
            <a:r>
              <a:rPr lang="en-US" dirty="0"/>
              <a:t>, </a:t>
            </a:r>
            <a:r>
              <a:rPr lang="en-US" dirty="0" err="1"/>
              <a:t>representatieve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bindende</a:t>
            </a:r>
            <a:r>
              <a:rPr lang="en-US" dirty="0"/>
              <a:t> </a:t>
            </a:r>
            <a:r>
              <a:rPr lang="en-US" dirty="0" err="1"/>
              <a:t>functie</a:t>
            </a:r>
            <a:r>
              <a:rPr lang="en-US" dirty="0"/>
              <a:t> van de Koning </a:t>
            </a:r>
            <a:r>
              <a:rPr lang="en-US" dirty="0" err="1"/>
              <a:t>en</a:t>
            </a:r>
            <a:r>
              <a:rPr lang="en-US" dirty="0"/>
              <a:t> net </a:t>
            </a:r>
            <a:r>
              <a:rPr lang="en-US" dirty="0" err="1"/>
              <a:t>Koningshuis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349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3EEC9-FDE3-F341-8435-FAEC33AF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kabinetsformatie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ABD3D1-102F-F01F-C2B5-F36EDEBC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begrippen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Kabinet</a:t>
            </a:r>
            <a:r>
              <a:rPr lang="en-US" dirty="0"/>
              <a:t>: alle ministers </a:t>
            </a:r>
            <a:r>
              <a:rPr lang="en-US" dirty="0" err="1"/>
              <a:t>en</a:t>
            </a:r>
            <a:r>
              <a:rPr lang="en-US" dirty="0"/>
              <a:t> alle </a:t>
            </a:r>
            <a:r>
              <a:rPr lang="en-US" dirty="0" err="1"/>
              <a:t>staatssecreatrissen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Regering</a:t>
            </a:r>
            <a:r>
              <a:rPr lang="en-US" dirty="0"/>
              <a:t>: Koning </a:t>
            </a:r>
            <a:r>
              <a:rPr lang="en-US" dirty="0" err="1"/>
              <a:t>en</a:t>
            </a:r>
            <a:r>
              <a:rPr lang="en-US" dirty="0"/>
              <a:t> alle ministers</a:t>
            </a:r>
          </a:p>
          <a:p>
            <a:pPr>
              <a:buFontTx/>
              <a:buChar char="-"/>
            </a:pPr>
            <a:r>
              <a:rPr lang="en-US" dirty="0" err="1"/>
              <a:t>Ministerraad</a:t>
            </a:r>
            <a:r>
              <a:rPr lang="en-US" dirty="0"/>
              <a:t>: alle ministers </a:t>
            </a:r>
            <a:r>
              <a:rPr lang="en-US" dirty="0" err="1"/>
              <a:t>samen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Kabinetsformatie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begint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leiden</a:t>
            </a:r>
            <a:r>
              <a:rPr lang="en-US" dirty="0"/>
              <a:t> tot twee of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die Nederland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regeren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Coalitie</a:t>
            </a:r>
            <a:r>
              <a:rPr lang="en-US" dirty="0"/>
              <a:t>: de twee of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die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samenwerken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meerderheid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in de </a:t>
            </a:r>
            <a:r>
              <a:rPr lang="en-US" dirty="0" err="1"/>
              <a:t>Tweede</a:t>
            </a:r>
            <a:r>
              <a:rPr lang="en-US" dirty="0"/>
              <a:t> Kamer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Eerste</a:t>
            </a:r>
            <a:r>
              <a:rPr lang="en-US" dirty="0"/>
              <a:t> Kamer)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447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76C4F-43D4-F25F-056C-710E7636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Twee </a:t>
            </a:r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coalitie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B8113-7134-A80B-A0CC-B186C059A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Politieke partijen moeten het in grote lijnen eens zijn over het te voeren beleid (om maatschappelijke en politieke problemen op te lossen)</a:t>
            </a:r>
          </a:p>
          <a:p>
            <a:endParaRPr lang="nl-NL" dirty="0"/>
          </a:p>
          <a:p>
            <a:r>
              <a:rPr lang="nl-NL" dirty="0"/>
              <a:t>De politieke partijen die gaan samenwerken willen graag een meerderheid in de tweede kamer, dus 76 of meer van de 150 zetels.</a:t>
            </a:r>
            <a:br>
              <a:rPr lang="nl-NL" dirty="0"/>
            </a:br>
            <a:r>
              <a:rPr lang="nl-NL" dirty="0"/>
              <a:t>(En liefst ook een meerderheid in de Eerste Kamer, 38 of meer van de 75 zetels)</a:t>
            </a:r>
          </a:p>
        </p:txBody>
      </p:sp>
    </p:spTree>
    <p:extLst>
      <p:ext uri="{BB962C8B-B14F-4D97-AF65-F5344CB8AC3E}">
        <p14:creationId xmlns:p14="http://schemas.microsoft.com/office/powerpoint/2010/main" val="88373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863E0-707B-01BA-1CD3-EA0E6CB74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Verloop</a:t>
            </a:r>
            <a:r>
              <a:rPr lang="en-US" dirty="0"/>
              <a:t> van de </a:t>
            </a:r>
            <a:r>
              <a:rPr lang="en-US" dirty="0" err="1"/>
              <a:t>kabinetsformatie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413506-8F92-2BEF-AEAC-184832A6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910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kabinetsformatie</a:t>
            </a:r>
            <a:r>
              <a:rPr lang="en-US" dirty="0"/>
              <a:t> </a:t>
            </a:r>
            <a:r>
              <a:rPr lang="en-US" dirty="0" err="1"/>
              <a:t>verloopt</a:t>
            </a:r>
            <a:r>
              <a:rPr lang="en-US" dirty="0"/>
              <a:t> in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Onderzoek</a:t>
            </a:r>
            <a:r>
              <a:rPr lang="en-US" dirty="0"/>
              <a:t> 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Welke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willen</a:t>
            </a:r>
            <a:r>
              <a:rPr lang="en-US" sz="1800" dirty="0"/>
              <a:t> </a:t>
            </a:r>
            <a:r>
              <a:rPr lang="en-US" sz="1800" dirty="0" err="1"/>
              <a:t>samenwerken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hebben</a:t>
            </a:r>
            <a:r>
              <a:rPr lang="en-US" sz="1800" dirty="0"/>
              <a:t> </a:t>
            </a:r>
            <a:r>
              <a:rPr lang="en-US" sz="1800" dirty="0" err="1"/>
              <a:t>samen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meerderheid</a:t>
            </a:r>
            <a:r>
              <a:rPr lang="en-US" sz="1800" dirty="0"/>
              <a:t> in </a:t>
            </a:r>
            <a:r>
              <a:rPr lang="en-US" sz="1800" dirty="0" err="1"/>
              <a:t>i.i.g</a:t>
            </a:r>
            <a:r>
              <a:rPr lang="en-US" sz="1800" dirty="0"/>
              <a:t>. de </a:t>
            </a:r>
            <a:r>
              <a:rPr lang="en-US" sz="1800" dirty="0" err="1"/>
              <a:t>tweede</a:t>
            </a:r>
            <a:r>
              <a:rPr lang="en-US" sz="1800" dirty="0"/>
              <a:t> </a:t>
            </a:r>
            <a:r>
              <a:rPr lang="en-US" sz="1800" dirty="0" err="1"/>
              <a:t>kamer</a:t>
            </a:r>
            <a:r>
              <a:rPr lang="en-US" sz="1800" dirty="0"/>
              <a:t>?)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informatie</a:t>
            </a:r>
            <a:br>
              <a:rPr lang="en-US" dirty="0"/>
            </a:br>
            <a:r>
              <a:rPr lang="en-US" sz="1800" dirty="0"/>
              <a:t>(Twee of </a:t>
            </a:r>
            <a:r>
              <a:rPr lang="en-US" sz="1800" dirty="0" err="1"/>
              <a:t>meer</a:t>
            </a:r>
            <a:r>
              <a:rPr lang="en-US" sz="1800" dirty="0"/>
              <a:t>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bij</a:t>
            </a:r>
            <a:r>
              <a:rPr lang="en-US" sz="1800" dirty="0"/>
              <a:t> </a:t>
            </a:r>
            <a:r>
              <a:rPr lang="en-US" sz="1800" dirty="0" err="1"/>
              <a:t>elkaar</a:t>
            </a:r>
            <a:r>
              <a:rPr lang="en-US" sz="1800" dirty="0"/>
              <a:t> </a:t>
            </a:r>
            <a:r>
              <a:rPr lang="en-US" sz="1800" dirty="0" err="1"/>
              <a:t>brengen</a:t>
            </a:r>
            <a:r>
              <a:rPr lang="en-US" sz="1800" dirty="0"/>
              <a:t> die </a:t>
            </a:r>
            <a:r>
              <a:rPr lang="en-US" sz="1800" dirty="0" err="1"/>
              <a:t>samen</a:t>
            </a:r>
            <a:r>
              <a:rPr lang="en-US" sz="1800" dirty="0"/>
              <a:t> </a:t>
            </a:r>
            <a:r>
              <a:rPr lang="en-US" sz="1800" dirty="0" err="1"/>
              <a:t>willen</a:t>
            </a:r>
            <a:r>
              <a:rPr lang="en-US" sz="1800" dirty="0"/>
              <a:t> </a:t>
            </a:r>
            <a:r>
              <a:rPr lang="en-US" sz="1800" dirty="0" err="1"/>
              <a:t>werken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de </a:t>
            </a:r>
            <a:r>
              <a:rPr lang="en-US" sz="1800" dirty="0" err="1"/>
              <a:t>meerderheid</a:t>
            </a:r>
            <a:r>
              <a:rPr lang="en-US" sz="1800" dirty="0"/>
              <a:t> </a:t>
            </a:r>
            <a:r>
              <a:rPr lang="en-US" sz="1800" dirty="0" err="1"/>
              <a:t>hebben</a:t>
            </a:r>
            <a:r>
              <a:rPr lang="en-US" sz="1800" dirty="0"/>
              <a:t>,</a:t>
            </a:r>
            <a:br>
              <a:rPr lang="en-US" sz="1800" dirty="0"/>
            </a:br>
            <a:r>
              <a:rPr lang="en-US" sz="1800" dirty="0"/>
              <a:t>  </a:t>
            </a:r>
            <a:r>
              <a:rPr lang="en-US" sz="1800" dirty="0" err="1"/>
              <a:t>maken</a:t>
            </a:r>
            <a:r>
              <a:rPr lang="en-US" sz="1800" dirty="0"/>
              <a:t> van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regeerakkoord</a:t>
            </a:r>
            <a:r>
              <a:rPr lang="en-US" sz="1800" dirty="0"/>
              <a:t> met de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die </a:t>
            </a:r>
            <a:r>
              <a:rPr lang="en-US" sz="1800" dirty="0" err="1"/>
              <a:t>samen</a:t>
            </a:r>
            <a:r>
              <a:rPr lang="en-US" sz="1800" dirty="0"/>
              <a:t> </a:t>
            </a:r>
            <a:r>
              <a:rPr lang="en-US" sz="1800" dirty="0" err="1"/>
              <a:t>willen</a:t>
            </a:r>
            <a:r>
              <a:rPr lang="en-US" sz="1800" dirty="0"/>
              <a:t> </a:t>
            </a:r>
            <a:r>
              <a:rPr lang="en-US" sz="1800" dirty="0" err="1"/>
              <a:t>werken</a:t>
            </a:r>
            <a:r>
              <a:rPr lang="en-US" sz="1800" dirty="0"/>
              <a:t>)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formatie</a:t>
            </a:r>
            <a:br>
              <a:rPr lang="en-US" dirty="0"/>
            </a:br>
            <a:r>
              <a:rPr lang="en-US" dirty="0"/>
              <a:t>(</a:t>
            </a:r>
            <a:r>
              <a:rPr lang="en-US" sz="1800" dirty="0" err="1"/>
              <a:t>Verdelen</a:t>
            </a:r>
            <a:r>
              <a:rPr lang="en-US" sz="1800" dirty="0"/>
              <a:t> van de </a:t>
            </a:r>
            <a:r>
              <a:rPr lang="en-US" sz="1800" dirty="0" err="1"/>
              <a:t>ministersposten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staatssecretarisposten</a:t>
            </a:r>
            <a:r>
              <a:rPr lang="en-US" sz="1800" dirty="0"/>
              <a:t> </a:t>
            </a:r>
            <a:r>
              <a:rPr lang="en-US" sz="1800" dirty="0" err="1"/>
              <a:t>onder</a:t>
            </a:r>
            <a:r>
              <a:rPr lang="en-US" sz="1800" dirty="0"/>
              <a:t> de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in de </a:t>
            </a:r>
            <a:r>
              <a:rPr lang="en-US" sz="1800" dirty="0" err="1"/>
              <a:t>coalitie</a:t>
            </a:r>
            <a:r>
              <a:rPr lang="en-US" sz="1800" dirty="0"/>
              <a:t>)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beëdiging</a:t>
            </a:r>
            <a:br>
              <a:rPr lang="en-US" dirty="0"/>
            </a:br>
            <a:r>
              <a:rPr lang="en-US" sz="1800" dirty="0"/>
              <a:t>(De Koning </a:t>
            </a:r>
            <a:r>
              <a:rPr lang="en-US" sz="1800" dirty="0" err="1"/>
              <a:t>gaat</a:t>
            </a:r>
            <a:r>
              <a:rPr lang="en-US" sz="1800" dirty="0"/>
              <a:t> de </a:t>
            </a:r>
            <a:r>
              <a:rPr lang="en-US" sz="1800" dirty="0" err="1"/>
              <a:t>nieuwe</a:t>
            </a:r>
            <a:r>
              <a:rPr lang="en-US" sz="1800" dirty="0"/>
              <a:t> ministers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staatssecretarissen</a:t>
            </a:r>
            <a:r>
              <a:rPr lang="en-US" sz="1800" dirty="0"/>
              <a:t> </a:t>
            </a:r>
            <a:r>
              <a:rPr lang="en-US" sz="1800" dirty="0" err="1"/>
              <a:t>beëdigen</a:t>
            </a:r>
            <a:r>
              <a:rPr lang="en-US" sz="1800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250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7AA60-F2DB-7585-8E5B-3E1E9945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Machtsmiddelen</a:t>
            </a:r>
            <a:r>
              <a:rPr lang="en-US" dirty="0"/>
              <a:t> van het </a:t>
            </a:r>
            <a:r>
              <a:rPr lang="en-US" dirty="0" err="1"/>
              <a:t>kabinet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9A6E7-6DCF-C363-B2B4-A12C1ED2F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Kabinet</a:t>
            </a:r>
            <a:r>
              <a:rPr lang="en-US" dirty="0"/>
              <a:t> </a:t>
            </a:r>
            <a:r>
              <a:rPr lang="en-US" dirty="0" err="1"/>
              <a:t>beschikt</a:t>
            </a:r>
            <a:r>
              <a:rPr lang="en-US" dirty="0"/>
              <a:t> over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machtsmiddelen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Regeringspartijen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de </a:t>
            </a:r>
            <a:r>
              <a:rPr lang="en-US" dirty="0" err="1"/>
              <a:t>meerderheid</a:t>
            </a:r>
            <a:r>
              <a:rPr lang="en-US" dirty="0"/>
              <a:t> in het </a:t>
            </a:r>
            <a:r>
              <a:rPr lang="en-US" dirty="0" err="1"/>
              <a:t>parlement</a:t>
            </a:r>
            <a:r>
              <a:rPr lang="en-US" dirty="0"/>
              <a:t> (in </a:t>
            </a:r>
            <a:r>
              <a:rPr lang="en-US" dirty="0" err="1"/>
              <a:t>ieder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 in de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de </a:t>
            </a:r>
            <a:r>
              <a:rPr lang="en-US" dirty="0" err="1"/>
              <a:t>plannen</a:t>
            </a:r>
            <a:r>
              <a:rPr lang="en-US" dirty="0"/>
              <a:t> van het cabinet </a:t>
            </a:r>
            <a:r>
              <a:rPr lang="en-US" dirty="0" err="1"/>
              <a:t>steunen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ministers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hulp</a:t>
            </a:r>
            <a:r>
              <a:rPr lang="en-US" dirty="0"/>
              <a:t> van de </a:t>
            </a:r>
            <a:r>
              <a:rPr lang="en-US" dirty="0" err="1"/>
              <a:t>ambtenaren</a:t>
            </a:r>
            <a:r>
              <a:rPr lang="en-US" dirty="0"/>
              <a:t>. </a:t>
            </a:r>
            <a:r>
              <a:rPr lang="en-US" dirty="0" err="1"/>
              <a:t>Ambtenaren</a:t>
            </a:r>
            <a:r>
              <a:rPr lang="en-US" dirty="0"/>
              <a:t> </a:t>
            </a:r>
            <a:r>
              <a:rPr lang="en-US" dirty="0" err="1"/>
              <a:t>schrijven</a:t>
            </a:r>
            <a:r>
              <a:rPr lang="en-US" dirty="0"/>
              <a:t>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Beleidsvoorstellen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wetsvoorstellen</a:t>
            </a:r>
            <a:r>
              <a:rPr lang="en-US" dirty="0"/>
              <a:t>;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De coalitiepartijen in het parlement kunnen de afspraken in het regeerakkoord niet zomaar veranderen;</a:t>
            </a:r>
          </a:p>
          <a:p>
            <a:pPr>
              <a:buFontTx/>
              <a:buChar char="-"/>
            </a:pPr>
            <a:r>
              <a:rPr lang="nl-NL" dirty="0"/>
              <a:t>Het kabinet kan dreigen met een kabinetscrisis. Vaak steunen de coalitiepartijen dan alsnog het kabinet.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1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CF2F1-59D8-5558-F788-D1F01BF3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Taken van de </a:t>
            </a:r>
            <a:r>
              <a:rPr lang="en-US" dirty="0" err="1"/>
              <a:t>regering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33E728-0630-B124-FF14-9FE2D4B6C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Kabinet</a:t>
            </a:r>
            <a:r>
              <a:rPr lang="en-US" dirty="0"/>
              <a:t> is </a:t>
            </a:r>
            <a:r>
              <a:rPr lang="en-US" dirty="0" err="1"/>
              <a:t>verantwoordelijk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voorbereiden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uitvoeren</a:t>
            </a:r>
            <a:r>
              <a:rPr lang="en-US" dirty="0"/>
              <a:t> van </a:t>
            </a:r>
            <a:r>
              <a:rPr lang="en-US" dirty="0" err="1"/>
              <a:t>overheidbeleid</a:t>
            </a:r>
            <a:r>
              <a:rPr lang="en-US" dirty="0"/>
              <a:t>. Hun taken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maken</a:t>
            </a:r>
            <a:r>
              <a:rPr lang="en-US" dirty="0"/>
              <a:t> van </a:t>
            </a:r>
            <a:r>
              <a:rPr lang="en-US" dirty="0" err="1"/>
              <a:t>wetsvoorstellen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uitvoeren</a:t>
            </a:r>
            <a:r>
              <a:rPr lang="en-US" dirty="0"/>
              <a:t> van </a:t>
            </a:r>
            <a:r>
              <a:rPr lang="en-US" dirty="0" err="1"/>
              <a:t>eenmaal</a:t>
            </a:r>
            <a:r>
              <a:rPr lang="en-US" dirty="0"/>
              <a:t> </a:t>
            </a:r>
            <a:r>
              <a:rPr lang="en-US" dirty="0" err="1"/>
              <a:t>aangenomen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jaarlijks</a:t>
            </a:r>
            <a:r>
              <a:rPr lang="en-US" dirty="0"/>
              <a:t> </a:t>
            </a:r>
            <a:r>
              <a:rPr lang="en-US" dirty="0" err="1"/>
              <a:t>opstellen</a:t>
            </a:r>
            <a:r>
              <a:rPr lang="en-US" dirty="0"/>
              <a:t> van de </a:t>
            </a:r>
            <a:r>
              <a:rPr lang="en-US" dirty="0" err="1"/>
              <a:t>rijksbegroting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aanbieden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parlement</a:t>
            </a:r>
            <a:r>
              <a:rPr lang="en-US" dirty="0"/>
              <a:t>. Dat </a:t>
            </a:r>
            <a:r>
              <a:rPr lang="en-US" dirty="0" err="1"/>
              <a:t>gebeurt</a:t>
            </a:r>
            <a:r>
              <a:rPr lang="en-US" dirty="0"/>
              <a:t> op </a:t>
            </a:r>
            <a:r>
              <a:rPr lang="en-US" dirty="0" err="1"/>
              <a:t>Prinsjesdag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92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6A545-A9DF-8C51-3CA9-7BBF5DBB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Prinsjesdag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A98ADE-438F-3D89-4009-7FB59909B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Prinsjesdag</a:t>
            </a:r>
            <a:r>
              <a:rPr lang="en-US" dirty="0"/>
              <a:t> is op de </a:t>
            </a:r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dinsdag</a:t>
            </a:r>
            <a:r>
              <a:rPr lang="en-US" dirty="0"/>
              <a:t> van September;</a:t>
            </a:r>
          </a:p>
          <a:p>
            <a:r>
              <a:rPr lang="en-US" dirty="0"/>
              <a:t>De Koning </a:t>
            </a:r>
            <a:r>
              <a:rPr lang="en-US" dirty="0" err="1"/>
              <a:t>leest</a:t>
            </a:r>
            <a:r>
              <a:rPr lang="en-US" dirty="0"/>
              <a:t> dan de </a:t>
            </a:r>
            <a:r>
              <a:rPr lang="en-US" dirty="0" err="1"/>
              <a:t>Troonrede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die door de ministers is </a:t>
            </a:r>
            <a:r>
              <a:rPr lang="en-US" dirty="0" err="1"/>
              <a:t>geschreven</a:t>
            </a:r>
            <a:r>
              <a:rPr lang="en-US" dirty="0"/>
              <a:t>;</a:t>
            </a:r>
          </a:p>
          <a:p>
            <a:r>
              <a:rPr lang="en-US" dirty="0"/>
              <a:t>In de </a:t>
            </a:r>
            <a:r>
              <a:rPr lang="en-US" dirty="0" err="1"/>
              <a:t>Troonrede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de </a:t>
            </a:r>
            <a:r>
              <a:rPr lang="en-US" dirty="0" err="1"/>
              <a:t>kabinetsplannen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;</a:t>
            </a:r>
          </a:p>
          <a:p>
            <a:r>
              <a:rPr lang="en-US" dirty="0"/>
              <a:t>Op </a:t>
            </a:r>
            <a:r>
              <a:rPr lang="en-US" dirty="0" err="1"/>
              <a:t>Prinsjesdag</a:t>
            </a:r>
            <a:r>
              <a:rPr lang="en-US" dirty="0"/>
              <a:t> </a:t>
            </a:r>
            <a:r>
              <a:rPr lang="en-US" dirty="0" err="1"/>
              <a:t>presenteert</a:t>
            </a:r>
            <a:r>
              <a:rPr lang="en-US" dirty="0"/>
              <a:t> het cabinet de </a:t>
            </a:r>
            <a:r>
              <a:rPr lang="en-US" dirty="0" err="1"/>
              <a:t>rijksbegroting</a:t>
            </a:r>
            <a:r>
              <a:rPr lang="en-US" dirty="0"/>
              <a:t>/ de </a:t>
            </a:r>
            <a:r>
              <a:rPr lang="en-US" dirty="0" err="1"/>
              <a:t>miljoenennota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parlement</a:t>
            </a:r>
            <a:r>
              <a:rPr lang="en-US" dirty="0"/>
              <a:t>;</a:t>
            </a:r>
          </a:p>
          <a:p>
            <a:r>
              <a:rPr lang="en-US" dirty="0"/>
              <a:t>Na </a:t>
            </a:r>
            <a:r>
              <a:rPr lang="en-US" dirty="0" err="1"/>
              <a:t>Prinsjesdag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Beschouwingen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debat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de minister- president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Tweede</a:t>
            </a:r>
            <a:r>
              <a:rPr lang="en-US" dirty="0"/>
              <a:t> Kamer over de </a:t>
            </a:r>
            <a:r>
              <a:rPr lang="en-US" dirty="0" err="1"/>
              <a:t>plannen</a:t>
            </a:r>
            <a:r>
              <a:rPr lang="en-US" dirty="0"/>
              <a:t> van het cabinet.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13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C8350-44CF-7696-BF62-0C8C28C1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Nederland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monarchie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A79F3A-0FBF-7DA9-6834-0912BA6B9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Regering</a:t>
            </a:r>
            <a:r>
              <a:rPr lang="en-US" dirty="0"/>
              <a:t>= Koning </a:t>
            </a:r>
            <a:r>
              <a:rPr lang="en-US" dirty="0" err="1"/>
              <a:t>en</a:t>
            </a:r>
            <a:r>
              <a:rPr lang="en-US" dirty="0"/>
              <a:t> alle ministers</a:t>
            </a:r>
          </a:p>
          <a:p>
            <a:endParaRPr lang="en-US" dirty="0"/>
          </a:p>
          <a:p>
            <a:r>
              <a:rPr lang="en-US" dirty="0" err="1"/>
              <a:t>Constitutionele</a:t>
            </a:r>
            <a:r>
              <a:rPr lang="en-US" dirty="0"/>
              <a:t> </a:t>
            </a:r>
            <a:r>
              <a:rPr lang="en-US" dirty="0" err="1"/>
              <a:t>monarchie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staatsvorm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taken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bevoegdheden</a:t>
            </a:r>
            <a:r>
              <a:rPr lang="en-US" dirty="0"/>
              <a:t> van het </a:t>
            </a:r>
            <a:r>
              <a:rPr lang="en-US" dirty="0" err="1"/>
              <a:t>staashoofd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beperkt</a:t>
            </a:r>
            <a:r>
              <a:rPr lang="en-US" dirty="0"/>
              <a:t> door de </a:t>
            </a:r>
            <a:r>
              <a:rPr lang="en-US" dirty="0" err="1"/>
              <a:t>grondwet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monarchie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‘ </a:t>
            </a:r>
            <a:r>
              <a:rPr lang="en-US" dirty="0" err="1"/>
              <a:t>erfopvolging</a:t>
            </a:r>
            <a:r>
              <a:rPr lang="en-US" dirty="0"/>
              <a:t>’. 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opvolging</a:t>
            </a:r>
            <a:r>
              <a:rPr lang="en-US" dirty="0"/>
              <a:t> van het </a:t>
            </a:r>
            <a:r>
              <a:rPr lang="en-US" dirty="0" err="1"/>
              <a:t>staatshoofd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geregeld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familie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2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C8E051-B8C3-6125-C0B0-8A19DA2C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Ministeriële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8B5F70-C858-F60B-5DF7-2BF079CE9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Ministeriële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Het cabinet is </a:t>
            </a:r>
            <a:r>
              <a:rPr lang="en-US" dirty="0" err="1"/>
              <a:t>verantwoordelijk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bestuur</a:t>
            </a:r>
            <a:r>
              <a:rPr lang="en-US" dirty="0"/>
              <a:t> van het land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wat de Koning in het </a:t>
            </a: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zegt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De Koning is </a:t>
            </a:r>
            <a:r>
              <a:rPr lang="en-US" dirty="0" err="1"/>
              <a:t>onschendbaar</a:t>
            </a:r>
            <a:r>
              <a:rPr lang="en-US" dirty="0"/>
              <a:t>.: de Koning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niemand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leggen</a:t>
            </a:r>
            <a:r>
              <a:rPr lang="en-US" dirty="0"/>
              <a:t> wat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of 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25593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775</Words>
  <Application>Microsoft Office PowerPoint</Application>
  <PresentationFormat>Breedbeeld</PresentationFormat>
  <Paragraphs>73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H5: Kabinet en regering</vt:lpstr>
      <vt:lpstr>De kabinetsformatie</vt:lpstr>
      <vt:lpstr>Twee voorwaarden voor samenwerking tussen partijen in een coalitie</vt:lpstr>
      <vt:lpstr>Verloop van de kabinetsformatie</vt:lpstr>
      <vt:lpstr>Machtsmiddelen van het kabinet</vt:lpstr>
      <vt:lpstr>Taken van de regering</vt:lpstr>
      <vt:lpstr>Prinsjesdag</vt:lpstr>
      <vt:lpstr>Nederland als monarchie</vt:lpstr>
      <vt:lpstr>Ministeriële verantwoordelijkheid</vt:lpstr>
      <vt:lpstr>Taken van de Nederlandse Koning</vt:lpstr>
      <vt:lpstr>Betekenis van de Koming voor de samenleving</vt:lpstr>
      <vt:lpstr>Monarchie of republiek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H5: Kabinet en regering</dc:title>
  <dc:creator>Fluitsma, D.W.P.M. (Daniel)</dc:creator>
  <cp:lastModifiedBy>Fluitsma, D.W.P.M. (Daniel)</cp:lastModifiedBy>
  <cp:revision>1</cp:revision>
  <dcterms:created xsi:type="dcterms:W3CDTF">2023-04-05T10:11:41Z</dcterms:created>
  <dcterms:modified xsi:type="dcterms:W3CDTF">2023-04-07T07:21:23Z</dcterms:modified>
</cp:coreProperties>
</file>